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495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62310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688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5546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8220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4674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19535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0726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1047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45993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6775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85C96-925E-4DBC-94F5-794BC94D857A}" type="datetimeFigureOut">
              <a:rPr lang="fa-IR" smtClean="0"/>
              <a:t>1438/09/12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BD3F7-30C8-43D8-BBCB-61B80153880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1736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ایمیل مارکتینگ</a:t>
            </a:r>
            <a:br>
              <a:rPr lang="fa-IR" dirty="0" smtClean="0">
                <a:cs typeface="B Titr" panose="00000700000000000000" pitchFamily="2" charset="-78"/>
              </a:rPr>
            </a:br>
            <a:endParaRPr lang="fa-IR" dirty="0">
              <a:cs typeface="B Titr" panose="000007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7298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روش های ارسال ایمیل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 dirty="0" smtClean="0">
              <a:cs typeface="B Yekan" panose="00000400000000000000" pitchFamily="2" charset="-78"/>
            </a:endParaRPr>
          </a:p>
          <a:p>
            <a:r>
              <a:rPr lang="fa-IR" dirty="0" smtClean="0">
                <a:cs typeface="B Yekan" panose="00000400000000000000" pitchFamily="2" charset="-78"/>
              </a:rPr>
              <a:t>1- نرم افزار ارسال ایمیل</a:t>
            </a:r>
          </a:p>
          <a:p>
            <a:endParaRPr lang="fa-IR" dirty="0">
              <a:cs typeface="B Yekan" panose="00000400000000000000" pitchFamily="2" charset="-78"/>
            </a:endParaRPr>
          </a:p>
          <a:p>
            <a:endParaRPr lang="fa-IR" dirty="0" smtClean="0">
              <a:cs typeface="B Yekan" panose="00000400000000000000" pitchFamily="2" charset="-78"/>
            </a:endParaRPr>
          </a:p>
          <a:p>
            <a:r>
              <a:rPr lang="fa-IR" dirty="0" smtClean="0">
                <a:cs typeface="B Yekan" panose="00000400000000000000" pitchFamily="2" charset="-78"/>
              </a:rPr>
              <a:t>2- پنل ارسال ایمیل</a:t>
            </a:r>
            <a:endParaRPr lang="fa-IR" dirty="0">
              <a:cs typeface="B Yeka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76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نکاتی در مورد محتوای ایمیل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dirty="0" smtClean="0"/>
              <a:t>عنوان ایمیل</a:t>
            </a:r>
          </a:p>
          <a:p>
            <a:r>
              <a:rPr lang="fa-IR" dirty="0" smtClean="0"/>
              <a:t>کم حجم بودن ایمیل</a:t>
            </a:r>
          </a:p>
          <a:p>
            <a:r>
              <a:rPr lang="fa-IR" dirty="0" smtClean="0"/>
              <a:t>ذکر صرفا نکات کلی و پرهیز از جزئیات</a:t>
            </a:r>
          </a:p>
          <a:p>
            <a:r>
              <a:rPr lang="fa-IR" dirty="0" smtClean="0"/>
              <a:t>ارجاع به سایت</a:t>
            </a:r>
          </a:p>
          <a:p>
            <a:r>
              <a:rPr lang="fa-IR" dirty="0" smtClean="0"/>
              <a:t>بررسی کامل متن و ارسال تستی</a:t>
            </a:r>
          </a:p>
          <a:p>
            <a:r>
              <a:rPr lang="fa-IR" dirty="0" smtClean="0"/>
              <a:t>محتوا براساس مهم به کم اهمیت مرتب شود</a:t>
            </a:r>
          </a:p>
          <a:p>
            <a:r>
              <a:rPr lang="fa-IR" dirty="0" smtClean="0"/>
              <a:t>کمترین استفاده از تصاویر و انیمیشن گرافیکی</a:t>
            </a:r>
          </a:p>
          <a:p>
            <a:r>
              <a:rPr lang="fa-IR" dirty="0" smtClean="0"/>
              <a:t>استفاده از محتوای آموزشی رایگان</a:t>
            </a:r>
          </a:p>
          <a:p>
            <a:r>
              <a:rPr lang="fa-IR" dirty="0" smtClean="0"/>
              <a:t>زمان ارسال ایمیل</a:t>
            </a:r>
          </a:p>
          <a:p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21643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بانک اطلاعاتی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بانک اطلاعاتی چیست؟</a:t>
            </a:r>
          </a:p>
          <a:p>
            <a:r>
              <a:rPr lang="fa-IR" dirty="0" smtClean="0"/>
              <a:t>چگونه از معتبر بودن بانک اطلاعاتی اطمینان حاصل کنیم</a:t>
            </a:r>
          </a:p>
          <a:p>
            <a:r>
              <a:rPr lang="fa-IR" dirty="0" smtClean="0"/>
              <a:t>آیا بانک ایمیل خریدنی است؟</a:t>
            </a:r>
          </a:p>
          <a:p>
            <a:pPr marL="0" indent="0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1430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بانک ایمیل را باید خودمان بسازیم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/>
              <a:t>از مشتریان جاری </a:t>
            </a:r>
          </a:p>
          <a:p>
            <a:r>
              <a:rPr lang="fa-IR" dirty="0" smtClean="0"/>
              <a:t>از مجلات و کتابچه های تبلیغاتی و نمایشگاهی</a:t>
            </a:r>
          </a:p>
          <a:p>
            <a:r>
              <a:rPr lang="fa-IR" dirty="0" smtClean="0"/>
              <a:t>از سایتهای تبلیغاتی و نیازمندی</a:t>
            </a:r>
          </a:p>
          <a:p>
            <a:r>
              <a:rPr lang="fa-IR" dirty="0" smtClean="0"/>
              <a:t>دریافت ایمیل از مشتریان در سایت</a:t>
            </a:r>
          </a:p>
          <a:p>
            <a:r>
              <a:rPr lang="fa-IR" dirty="0" smtClean="0"/>
              <a:t>دریافت ایمیل مشتریان از طریق تبلیغاتمان</a:t>
            </a:r>
          </a:p>
          <a:p>
            <a:r>
              <a:rPr lang="fa-IR" dirty="0" smtClean="0"/>
              <a:t>دریافت ایمیل از طریق شرکت در نمایشگاه ها</a:t>
            </a:r>
          </a:p>
          <a:p>
            <a:r>
              <a:rPr lang="fa-IR" dirty="0" smtClean="0"/>
              <a:t>دریافت از طریق اتحادیه ها و اصناف</a:t>
            </a:r>
          </a:p>
          <a:p>
            <a:endParaRPr lang="fa-IR" dirty="0" smtClean="0"/>
          </a:p>
          <a:p>
            <a:endParaRPr lang="fa-IR" dirty="0" smtClean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9640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136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 Titr</vt:lpstr>
      <vt:lpstr>B Yekan</vt:lpstr>
      <vt:lpstr>Calibri</vt:lpstr>
      <vt:lpstr>Calibri Light</vt:lpstr>
      <vt:lpstr>Times New Roman</vt:lpstr>
      <vt:lpstr>Office Theme</vt:lpstr>
      <vt:lpstr>ایمیل مارکتینگ </vt:lpstr>
      <vt:lpstr>روش های ارسال ایمیل</vt:lpstr>
      <vt:lpstr>نکاتی در مورد محتوای ایمیل</vt:lpstr>
      <vt:lpstr>بانک اطلاعاتی</vt:lpstr>
      <vt:lpstr>بانک ایمیل را باید خودمان بسازیم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ایمیل مارکتینگ </dc:title>
  <dc:creator>asreasia</dc:creator>
  <cp:lastModifiedBy>asreasia</cp:lastModifiedBy>
  <cp:revision>3</cp:revision>
  <dcterms:created xsi:type="dcterms:W3CDTF">2017-06-06T11:59:59Z</dcterms:created>
  <dcterms:modified xsi:type="dcterms:W3CDTF">2017-06-06T12:17:34Z</dcterms:modified>
</cp:coreProperties>
</file>